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6984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AI Workforce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474720"/>
            <a:ext cx="10698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F5EFD9"/>
                </a:solidFill>
              </a:defRPr>
            </a:pPr>
            <a:r>
              <a:t>Build Your AI Workforce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F47C30"/>
                </a:solidFill>
              </a:defRPr>
            </a:pPr>
            <a:r>
              <a:t>Reduce Cost. Increase Productivity. Scale Faster.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Customer Support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Ticket replies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FAQ automation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Knowledge retrieval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Customer summaries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Operations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SOP creation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Reports &amp; documentation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Workflow execution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Process standardization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HR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Talent sourcing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Resume screening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Interview summaries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Employee onboarding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Company Knowledge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Unlike generic AI, AI Workforce remembers your business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Every AI Employee understands: Company knowledge • Products &amp; services • Customers • Brand voice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Internal documents • SOPs • Templates • Policies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Your AI Workforce continuously learns from your organization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No more starting from zero every conversation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Business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Companies don't buy AI — they buy business outcomes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Reduce operational costs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Increase employee productivity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Standardize business processes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Improve execution speed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Reduce repetitive work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Scale without proportional hiring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Employees spend more time creating value. AI handles repetitive execution.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ROI — Business Impact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One AI Employee can automate work equivalent to hundreds of repetitive tasks every month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Save hundreds of working hours every month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Reduce repetitive administrative work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Improve response time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Delay unnecessary hiring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Increase organizational productivity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(Business results should be validated with customer deployments and pilot programs)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Why AI Workforce?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1371600"/>
            <a:ext cx="5303520" cy="548640"/>
          </a:xfrm>
          <a:prstGeom prst="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Traditional AI</a:t>
            </a:r>
          </a:p>
        </p:txBody>
      </p:sp>
      <p:sp>
        <p:nvSpPr>
          <p:cNvPr id="6" name="Rectangle 5"/>
          <p:cNvSpPr/>
          <p:nvPr/>
        </p:nvSpPr>
        <p:spPr>
          <a:xfrm>
            <a:off x="6217920" y="1371600"/>
            <a:ext cx="5303520" cy="548640"/>
          </a:xfrm>
          <a:prstGeom prst="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AI Workforce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20116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Generic chatbot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20116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AI Employees</a:t>
            </a:r>
          </a:p>
        </p:txBody>
      </p:sp>
      <p:sp>
        <p:nvSpPr>
          <p:cNvPr id="9" name="Rectangle 8"/>
          <p:cNvSpPr/>
          <p:nvPr/>
        </p:nvSpPr>
        <p:spPr>
          <a:xfrm>
            <a:off x="731520" y="26974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Manual prompting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17920" y="26974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Automated workflows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1520" y="33832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Starts from scratch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17920" y="33832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Company memory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31520" y="40690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Individual conversations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17920" y="40690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Shared business knowledge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1520" y="47548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One task at a time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47548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End-to-end execution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" y="5440680"/>
            <a:ext cx="5303520" cy="594360"/>
          </a:xfrm>
          <a:prstGeom prst="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>
                <a:solidFill>
                  <a:srgbClr val="1F2937"/>
                </a:solidFill>
              </a:defRPr>
            </a:pPr>
            <a:r>
              <a:t>Personal productivity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217920" y="5440680"/>
            <a:ext cx="5303520" cy="594360"/>
          </a:xfrm>
          <a:prstGeom prst="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1F2937"/>
                </a:solidFill>
              </a:defRPr>
            </a:pPr>
            <a:r>
              <a:t>Organization-wide productivity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Deployment Roadmap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Week 1: Connect company knowledge → Deploy core AI Employees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Week 2: Automate business workflows → Train AI using company processes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Week 3: Measure ROI → Expand AI Workforce across departments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Implementation starts with one department and scales across the organization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Testimonials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CEO – Professional Services: "Our meetings now end with action items instead of scattered notes."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Founder – Education Company: "We no longer start from a blank page. AI already understands our business."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SME Owner: "Daily briefings help us focus on the highest-priority work every morning."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(Replace with real customer testimonials after pilot deployments)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371600"/>
            <a:ext cx="10698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</a:defRPr>
            </a:pPr>
            <a:r>
              <a:t>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2560320"/>
            <a:ext cx="106984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F5EFD9"/>
                </a:solidFill>
              </a:defRPr>
            </a:pPr>
            <a:r>
              <a:t>Every Company Will Have Two Workforces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657600"/>
            <a:ext cx="106984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200" b="1">
                <a:solidFill>
                  <a:srgbClr val="F47C30"/>
                </a:solidFill>
              </a:defRPr>
            </a:pPr>
            <a:r>
              <a:t>Human Workforce  +  AI Workforce</a:t>
            </a:r>
          </a:p>
          <a:p>
            <a:pPr algn="ctr">
              <a:defRPr sz="2400">
                <a:solidFill>
                  <a:srgbClr val="9BC990"/>
                </a:solidFill>
              </a:defRPr>
            </a:pPr>
            <a:r>
              <a:t>Better Business Performance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486400"/>
            <a:ext cx="10698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800" i="1">
                <a:solidFill>
                  <a:srgbClr val="F5EFD9"/>
                </a:solidFill>
              </a:defRPr>
            </a:pPr>
            <a:r>
              <a:t>We are building the operating system for the AI Workforce era.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The Problem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Companies are hiring to solve work that shouldn't require another employee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Employees spend significant time on repetitive administrative tasks across every department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Tasks include: writing emails, summarizing meetings, updating CRM, following up customers, preparing documents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Result: Rising labor costs, lower productivity, slower execution, operational inefficiencies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Most of these tasks can be automated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0"/>
            <a:ext cx="1069848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200" b="1">
                <a:solidFill>
                  <a:srgbClr val="FFFFFF"/>
                </a:solidFill>
              </a:defRPr>
            </a:pPr>
            <a:r>
              <a:t>Build Your AI Workforce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9BC990"/>
                </a:solidFill>
              </a:defRPr>
            </a:pPr>
            <a:r>
              <a:t>✓  Reduce operational costs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3657600"/>
            <a:ext cx="106984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9BC990"/>
                </a:solidFill>
              </a:defRPr>
            </a:pPr>
            <a:r>
              <a:t>✓  Increase employee productivity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79"/>
            <a:ext cx="106984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9BC990"/>
                </a:solidFill>
              </a:defRPr>
            </a:pPr>
            <a:r>
              <a:t>✓  Scale your business without scaling headcount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5303520"/>
            <a:ext cx="10698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200">
                <a:solidFill>
                  <a:srgbClr val="F5EFD9"/>
                </a:solidFill>
              </a:defRPr>
            </a:pPr>
            <a:r>
              <a:t>The future of work isn't Human or AI.</a:t>
            </a:r>
          </a:p>
          <a:p>
            <a:pPr algn="ctr">
              <a:defRPr sz="2800" b="1">
                <a:solidFill>
                  <a:srgbClr val="F47C30"/>
                </a:solidFill>
              </a:defRPr>
            </a:pPr>
            <a:r>
              <a:t>It's Human + AI Workforce.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The Cost of Traditional Hiring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Hiring another employee isn't just salary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Additional costs: Recruitment • Onboarding • Training • Management • Benefits • Office &amp; equipment • Turnover risk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Companies often hire people to perform repetitive operational work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Those tasks don't require another employee — they require another AI Worker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69848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Build an AI Workforce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474720"/>
            <a:ext cx="1069848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>
                <a:solidFill>
                  <a:srgbClr val="F5EFD9"/>
                </a:solidFill>
              </a:defRPr>
            </a:pPr>
            <a:r>
              <a:t>One Platform. Unlimited AI Employees.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4754880"/>
            <a:ext cx="1069848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>
                <a:solidFill>
                  <a:srgbClr val="F47C30"/>
                </a:solidFill>
              </a:defRPr>
            </a:pPr>
            <a:r>
              <a:t>Each AI Employee specializes in a business function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7432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FFFFFF"/>
                </a:solidFill>
              </a:defRPr>
            </a:pPr>
            <a:r>
              <a:t>AI Workforce Platform — One Platform. Unlimited AI Employees.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00400" y="1371600"/>
            <a:ext cx="5760720" cy="640080"/>
          </a:xfrm>
          <a:prstGeom prst="round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AI Workforce Platform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65760" y="2286000"/>
            <a:ext cx="1554480" cy="548640"/>
          </a:xfrm>
          <a:prstGeom prst="round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Executive AI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057400" y="2286000"/>
            <a:ext cx="1554480" cy="548640"/>
          </a:xfrm>
          <a:prstGeom prst="roundRect">
            <a:avLst/>
          </a:prstGeom>
          <a:solidFill>
            <a:srgbClr val="F4B8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Sales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49040" y="2286000"/>
            <a:ext cx="1554480" cy="548640"/>
          </a:xfrm>
          <a:prstGeom prst="round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Marketing AI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40680" y="2286000"/>
            <a:ext cx="1554480" cy="548640"/>
          </a:xfrm>
          <a:prstGeom prst="roundRect">
            <a:avLst/>
          </a:prstGeom>
          <a:solidFill>
            <a:srgbClr val="F4B8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Finance 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0" y="2286000"/>
            <a:ext cx="1554480" cy="548640"/>
          </a:xfrm>
          <a:prstGeom prst="round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HR AI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823960" y="2286000"/>
            <a:ext cx="1554480" cy="548640"/>
          </a:xfrm>
          <a:prstGeom prst="roundRect">
            <a:avLst/>
          </a:prstGeom>
          <a:solidFill>
            <a:srgbClr val="F4B8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Support AI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515600" y="2286000"/>
            <a:ext cx="1554480" cy="548640"/>
          </a:xfrm>
          <a:prstGeom prst="roundRect">
            <a:avLst/>
          </a:prstGeom>
          <a:solidFill>
            <a:srgbClr val="9BC99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1F2937"/>
                </a:solidFill>
              </a:defRPr>
            </a:pPr>
            <a:r>
              <a:t>Operations 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371600" y="3108960"/>
            <a:ext cx="9418320" cy="548640"/>
          </a:xfrm>
          <a:prstGeom prst="roundRect">
            <a:avLst/>
          </a:prstGeom>
          <a:solidFill>
            <a:srgbClr val="1F29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400">
                <a:solidFill>
                  <a:srgbClr val="FFFFFF"/>
                </a:solidFill>
              </a:defRPr>
            </a:pPr>
            <a:r>
              <a:t>Company Knowledge Layer (Products, SOPs, Brand Voice, Documents, Policies)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74320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CRM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53312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Email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432303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Calendar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511296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Meetings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590288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Documents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69279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SOPs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748272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ERP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27264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Knowledge Base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06256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Slack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985248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Drive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1064240" y="3931920"/>
            <a:ext cx="1005840" cy="457200"/>
          </a:xfrm>
          <a:prstGeom prst="roundRect">
            <a:avLst/>
          </a:prstGeom>
          <a:solidFill>
            <a:srgbClr val="F8F8F8"/>
          </a:solidFill>
          <a:ln>
            <a:solidFill>
              <a:srgbClr val="1F293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Notion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200400" y="4754880"/>
            <a:ext cx="1371600" cy="457200"/>
          </a:xfrm>
          <a:prstGeom prst="round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GPT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754880" y="4754880"/>
            <a:ext cx="1371600" cy="457200"/>
          </a:xfrm>
          <a:prstGeom prst="round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Claude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09360" y="4754880"/>
            <a:ext cx="1371600" cy="457200"/>
          </a:xfrm>
          <a:prstGeom prst="round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Gemini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7863840" y="4754880"/>
            <a:ext cx="1371600" cy="457200"/>
          </a:xfrm>
          <a:prstGeom prst="roundRect">
            <a:avLst/>
          </a:prstGeom>
          <a:solidFill>
            <a:srgbClr val="F47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Local Models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7200" y="5669280"/>
            <a:ext cx="112471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i="1">
                <a:solidFill>
                  <a:srgbClr val="1F2937"/>
                </a:solidFill>
              </a:defRPr>
            </a:pPr>
            <a:r>
              <a:t>Every AI Employee shares the same company knowledge and collaborates as one AI Workforce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How AI Workforce Works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463040"/>
            <a:ext cx="53035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F47C30"/>
                </a:solidFill>
              </a:defRPr>
            </a:pPr>
            <a:r>
              <a:t>Traditional Workflow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Employee searches information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Opens ChatGPT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Writes prompts manually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Copies responses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Edits and formats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Sends manually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Repeat for every task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463040"/>
            <a:ext cx="530352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200" b="1">
                <a:solidFill>
                  <a:srgbClr val="9BC990"/>
                </a:solidFill>
              </a:defRPr>
            </a:pPr>
            <a:r>
              <a:t>AI Workforce Workflow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Employee assigns task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AI understands company context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AI selects the right AI Employee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Workflow executes automatically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Human reviews output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Done</a:t>
            </a:r>
          </a:p>
          <a:p>
            <a:pPr>
              <a:spcAft>
                <a:spcPts val="800"/>
              </a:spcAft>
              <a:defRPr sz="1800">
                <a:solidFill>
                  <a:srgbClr val="1F2937"/>
                </a:solidFill>
              </a:defRPr>
            </a:pPr>
            <a:r>
              <a:t>• Employees focus on decisions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Executive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Meeting summaries &amp; action items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Daily briefing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Email drafting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Executive reports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Sales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CRM updates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Proposal generation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Follow-up emails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Lead research &amp; sales reports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EFD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188720"/>
          </a:xfrm>
          <a:prstGeom prst="rect">
            <a:avLst/>
          </a:prstGeom>
          <a:solidFill>
            <a:srgbClr val="141A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320040"/>
            <a:ext cx="109728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200" b="1">
                <a:solidFill>
                  <a:srgbClr val="FFFFFF"/>
                </a:solidFill>
              </a:defRPr>
            </a:pPr>
            <a:r>
              <a:t>Marketing Assistant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554480"/>
            <a:ext cx="10698480" cy="484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Content generation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Social media posts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Campaign planning</a:t>
            </a:r>
          </a:p>
          <a:p>
            <a:pPr>
              <a:spcAft>
                <a:spcPts val="1200"/>
              </a:spcAft>
              <a:defRPr sz="2000">
                <a:solidFill>
                  <a:srgbClr val="1F2937"/>
                </a:solidFill>
              </a:defRPr>
            </a:pPr>
            <a:r>
              <a:t>• Ad copy &amp; SEO articles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